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63" r:id="rId2"/>
    <p:sldId id="472" r:id="rId3"/>
    <p:sldId id="473" r:id="rId4"/>
    <p:sldId id="474" r:id="rId5"/>
    <p:sldId id="478" r:id="rId6"/>
    <p:sldId id="475" r:id="rId7"/>
    <p:sldId id="476" r:id="rId8"/>
    <p:sldId id="477" r:id="rId9"/>
    <p:sldId id="479" r:id="rId10"/>
    <p:sldId id="480" r:id="rId11"/>
    <p:sldId id="481" r:id="rId12"/>
    <p:sldId id="482" r:id="rId13"/>
    <p:sldId id="4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df41f72b-d019-4bdf-81d7-77f0c7532ac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5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4: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Hello</a:t>
            </a:r>
            <a:r>
              <a:rPr lang="hr-HR" sz="2800" dirty="0"/>
              <a:t>, </a:t>
            </a:r>
            <a:r>
              <a:rPr lang="hr-HR" sz="2800" dirty="0" err="1"/>
              <a:t>Mr</a:t>
            </a:r>
            <a:r>
              <a:rPr lang="hr-HR" sz="2800" dirty="0"/>
              <a:t> Robot 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319727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razgovarati o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zanimanjima koja će u budućnosti nestati ili biti zamijenjena robotima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B6202E-AB5A-4BFC-987E-3558F8FF9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299" y="3214480"/>
            <a:ext cx="2446540" cy="31984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35C818-B0EA-40F3-8E30-01C7BD3A8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678" y="3214480"/>
            <a:ext cx="2446540" cy="31984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D2A00-3DD9-483F-B5EC-CAC105AD0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0387" y="479394"/>
            <a:ext cx="9560987" cy="4297394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had a </a:t>
            </a:r>
            <a:r>
              <a:rPr lang="hr-HR" dirty="0" err="1"/>
              <a:t>chance</a:t>
            </a:r>
            <a:r>
              <a:rPr lang="hr-HR" dirty="0"/>
              <a:t> to </a:t>
            </a:r>
            <a:r>
              <a:rPr lang="hr-HR" dirty="0" err="1"/>
              <a:t>build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own</a:t>
            </a:r>
            <a:r>
              <a:rPr lang="hr-HR" dirty="0"/>
              <a:t> robot,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 do?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Kada bi imao/la priliku izraditi vlastiti robot, što bi mu bile osnovne funkcije?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7F939C-063F-4CE3-A15F-C05A60D99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387" y="2362164"/>
            <a:ext cx="9560987" cy="381479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59486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B3143-E9FA-4D69-896C-04108DDA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1238" y="1013267"/>
            <a:ext cx="2502763" cy="4351338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What</a:t>
            </a:r>
            <a:r>
              <a:rPr lang="hr-HR" dirty="0"/>
              <a:t> are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predictions</a:t>
            </a:r>
            <a:r>
              <a:rPr lang="hr-HR" dirty="0"/>
              <a:t> for </a:t>
            </a:r>
            <a:r>
              <a:rPr lang="hr-HR" dirty="0" err="1"/>
              <a:t>the</a:t>
            </a:r>
            <a:r>
              <a:rPr lang="hr-HR" dirty="0"/>
              <a:t> future? </a:t>
            </a:r>
            <a:r>
              <a:rPr lang="hr-HR" dirty="0" err="1"/>
              <a:t>Write</a:t>
            </a:r>
            <a:r>
              <a:rPr lang="hr-HR" dirty="0"/>
              <a:t> </a:t>
            </a:r>
            <a:r>
              <a:rPr lang="hr-HR" i="1" dirty="0" err="1"/>
              <a:t>will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i="1" dirty="0" err="1"/>
              <a:t>won’t</a:t>
            </a:r>
            <a:r>
              <a:rPr lang="hr-HR" dirty="0"/>
              <a:t> on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lines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Koja su tvoja predviđanja za budućnost? Napiši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will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ili 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won’t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na linije za upis.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91FE7F-2769-40AB-B00A-B0F237035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10" y="1013267"/>
            <a:ext cx="7974258" cy="464180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1030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060AB-B3FF-4C19-9A40-D7D2459D50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0104" y="520608"/>
            <a:ext cx="3293615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Rewrite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4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passive</a:t>
            </a:r>
            <a:r>
              <a:rPr lang="hr-HR" dirty="0"/>
              <a:t> </a:t>
            </a:r>
            <a:r>
              <a:rPr lang="hr-HR" dirty="0" err="1"/>
              <a:t>voice</a:t>
            </a:r>
            <a:r>
              <a:rPr lang="hr-HR" dirty="0"/>
              <a:t>. </a:t>
            </a:r>
            <a:r>
              <a:rPr lang="hr-HR" i="1">
                <a:solidFill>
                  <a:schemeClr val="tx1">
                    <a:lumMod val="75000"/>
                    <a:lumOff val="25000"/>
                  </a:schemeClr>
                </a:solidFill>
              </a:rPr>
              <a:t>Prepiši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rečenice iz 4. zadatka u pasivnom obliku.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3B55A1-2BB8-47C0-AB21-F29CDA1C9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942" y="622724"/>
            <a:ext cx="6723014" cy="561255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0BF02A-D024-4ACA-B187-5DFCC6E355F5}"/>
              </a:ext>
            </a:extLst>
          </p:cNvPr>
          <p:cNvSpPr txBox="1"/>
          <p:nvPr/>
        </p:nvSpPr>
        <p:spPr>
          <a:xfrm>
            <a:off x="923277" y="1882066"/>
            <a:ext cx="83627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</a:rPr>
              <a:t>A lot of time will be / won’t be spent in the virtual world.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Climate change will be / won’t be reversed.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The wealth gap will be / won’t be closed.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Renewable energy sources will be / won’t be used.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Fossil fuels will be / won’t be burnt.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Less meat will be / won’t be eaten.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Extinct animals will be / won’t be brought back to life.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New planets and life forms will be / won’t be discovered.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New means of communication will be / won’t be discovered.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A contact with aliens will be / won’t be made.</a:t>
            </a:r>
          </a:p>
          <a:p>
            <a:r>
              <a:rPr lang="en-US" sz="2400" i="1" dirty="0">
                <a:solidFill>
                  <a:srgbClr val="FF0000"/>
                </a:solidFill>
              </a:rPr>
              <a:t>Many jobs will be / won’t be replaced by artificial intelligence.</a:t>
            </a:r>
          </a:p>
        </p:txBody>
      </p:sp>
    </p:spTree>
    <p:extLst>
      <p:ext uri="{BB962C8B-B14F-4D97-AF65-F5344CB8AC3E}">
        <p14:creationId xmlns:p14="http://schemas.microsoft.com/office/powerpoint/2010/main" val="348603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https://www.e-sfera.hr/dodatni-digitalni-sadrzaji/df41f72b-d019-4bdf-81d7-77f0c7532ac0/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722A0-539A-405C-9879-09F04A97D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6299" y="417250"/>
            <a:ext cx="5841507" cy="2902999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88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synonyms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word </a:t>
            </a:r>
            <a:r>
              <a:rPr lang="hr-HR" i="1" dirty="0" err="1"/>
              <a:t>obsolete</a:t>
            </a:r>
            <a:r>
              <a:rPr lang="hr-HR" i="1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underline</a:t>
            </a:r>
            <a:r>
              <a:rPr lang="hr-HR" dirty="0"/>
              <a:t> </a:t>
            </a:r>
            <a:r>
              <a:rPr lang="hr-HR" dirty="0" err="1"/>
              <a:t>its</a:t>
            </a:r>
            <a:r>
              <a:rPr lang="hr-HR" dirty="0"/>
              <a:t> </a:t>
            </a:r>
            <a:r>
              <a:rPr lang="hr-HR" dirty="0" err="1"/>
              <a:t>antonyms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Zaokruži sinonime riječi „</a:t>
            </a:r>
            <a:r>
              <a:rPr lang="hr-HR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obsolete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 (zastario) i podvuci antonime.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CF9C99-F23D-4F24-8CCB-BE90F6121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08D6A2-D889-4F14-A0AB-E94161E28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976" y="3547213"/>
            <a:ext cx="10823806" cy="157171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95DCA06-6D3E-41C2-8A10-E07F9D8A42DF}"/>
              </a:ext>
            </a:extLst>
          </p:cNvPr>
          <p:cNvSpPr/>
          <p:nvPr/>
        </p:nvSpPr>
        <p:spPr>
          <a:xfrm>
            <a:off x="6311010" y="4599709"/>
            <a:ext cx="1238221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1ECEB33-0D4B-46B3-9920-5DCBC03E1434}"/>
              </a:ext>
            </a:extLst>
          </p:cNvPr>
          <p:cNvSpPr/>
          <p:nvPr/>
        </p:nvSpPr>
        <p:spPr>
          <a:xfrm>
            <a:off x="4759924" y="4622468"/>
            <a:ext cx="1238221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63750F-4FC6-4703-8EEE-9152EEF53A60}"/>
              </a:ext>
            </a:extLst>
          </p:cNvPr>
          <p:cNvSpPr/>
          <p:nvPr/>
        </p:nvSpPr>
        <p:spPr>
          <a:xfrm>
            <a:off x="5577571" y="4239491"/>
            <a:ext cx="1903884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17EAC8-6D87-4B45-B9D0-E718B5D67229}"/>
              </a:ext>
            </a:extLst>
          </p:cNvPr>
          <p:cNvSpPr/>
          <p:nvPr/>
        </p:nvSpPr>
        <p:spPr>
          <a:xfrm>
            <a:off x="1264385" y="4599709"/>
            <a:ext cx="1238221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76ACA07-2D6D-42D1-BA8E-A953AE2F54A8}"/>
              </a:ext>
            </a:extLst>
          </p:cNvPr>
          <p:cNvSpPr/>
          <p:nvPr/>
        </p:nvSpPr>
        <p:spPr>
          <a:xfrm>
            <a:off x="2890433" y="4239491"/>
            <a:ext cx="1238221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173BF8F-2914-4CF9-A72D-8A1F5E0B7677}"/>
              </a:ext>
            </a:extLst>
          </p:cNvPr>
          <p:cNvSpPr/>
          <p:nvPr/>
        </p:nvSpPr>
        <p:spPr>
          <a:xfrm>
            <a:off x="7836411" y="4239491"/>
            <a:ext cx="1238221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7ED0D31-05AB-4E50-958C-8FBACBA377F0}"/>
              </a:ext>
            </a:extLst>
          </p:cNvPr>
          <p:cNvSpPr/>
          <p:nvPr/>
        </p:nvSpPr>
        <p:spPr>
          <a:xfrm>
            <a:off x="9094700" y="4599709"/>
            <a:ext cx="1238221" cy="36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7427BA-84CC-43AF-A44A-061BBE757EE6}"/>
              </a:ext>
            </a:extLst>
          </p:cNvPr>
          <p:cNvCxnSpPr/>
          <p:nvPr/>
        </p:nvCxnSpPr>
        <p:spPr>
          <a:xfrm>
            <a:off x="1407123" y="4498109"/>
            <a:ext cx="121573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18658B6-91BA-449F-9A0F-18660E083F64}"/>
              </a:ext>
            </a:extLst>
          </p:cNvPr>
          <p:cNvCxnSpPr>
            <a:cxnSpLocks/>
          </p:cNvCxnSpPr>
          <p:nvPr/>
        </p:nvCxnSpPr>
        <p:spPr>
          <a:xfrm>
            <a:off x="4535055" y="4498109"/>
            <a:ext cx="710651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E29646-4EB8-4D09-A391-4D8F7911F618}"/>
              </a:ext>
            </a:extLst>
          </p:cNvPr>
          <p:cNvCxnSpPr>
            <a:cxnSpLocks/>
          </p:cNvCxnSpPr>
          <p:nvPr/>
        </p:nvCxnSpPr>
        <p:spPr>
          <a:xfrm>
            <a:off x="9283171" y="4498109"/>
            <a:ext cx="1754284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670FE5-6592-4E15-AB60-E5567AC929B9}"/>
              </a:ext>
            </a:extLst>
          </p:cNvPr>
          <p:cNvCxnSpPr/>
          <p:nvPr/>
        </p:nvCxnSpPr>
        <p:spPr>
          <a:xfrm>
            <a:off x="7646561" y="4927599"/>
            <a:ext cx="121573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919B144-485E-4AB4-9420-85BEE323EDEF}"/>
              </a:ext>
            </a:extLst>
          </p:cNvPr>
          <p:cNvCxnSpPr>
            <a:cxnSpLocks/>
          </p:cNvCxnSpPr>
          <p:nvPr/>
        </p:nvCxnSpPr>
        <p:spPr>
          <a:xfrm>
            <a:off x="2622853" y="4941454"/>
            <a:ext cx="1912202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56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EF6EE-A50E-4D91-B422-AD57B2EA9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908" y="615660"/>
            <a:ext cx="5431619" cy="2441576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jobs</a:t>
            </a:r>
            <a:r>
              <a:rPr lang="hr-HR" dirty="0"/>
              <a:t> </a:t>
            </a:r>
            <a:r>
              <a:rPr lang="hr-HR" dirty="0" err="1"/>
              <a:t>will</a:t>
            </a:r>
            <a:r>
              <a:rPr lang="hr-HR" dirty="0"/>
              <a:t> </a:t>
            </a:r>
            <a:r>
              <a:rPr lang="hr-HR" dirty="0" err="1"/>
              <a:t>become</a:t>
            </a:r>
            <a:r>
              <a:rPr lang="hr-HR" dirty="0"/>
              <a:t> </a:t>
            </a:r>
            <a:r>
              <a:rPr lang="hr-HR" dirty="0" err="1"/>
              <a:t>obsolete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future?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pictures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paragraphs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Koji će poslovi postati zastarjeli u budućnosti? Pročitaj tekst i poveži odlomke i ilustracije.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FE77F1-F864-45DB-BA48-2499E1D31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1A989A-DD02-4CE4-A6C5-6999D6A87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72" y="1518644"/>
            <a:ext cx="5670417" cy="54713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B801ED-D81A-45B0-BE11-FDDCAAF30E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5" t="2130" r="2162"/>
          <a:stretch/>
        </p:blipFill>
        <p:spPr>
          <a:xfrm>
            <a:off x="6225309" y="3583709"/>
            <a:ext cx="5800436" cy="273396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12AF57-0D20-4327-8622-B561DD1A0BC1}"/>
              </a:ext>
            </a:extLst>
          </p:cNvPr>
          <p:cNvSpPr txBox="1"/>
          <p:nvPr/>
        </p:nvSpPr>
        <p:spPr>
          <a:xfrm>
            <a:off x="2504255" y="4371353"/>
            <a:ext cx="24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899A04-261F-4099-9B74-C79AF7C3694D}"/>
              </a:ext>
            </a:extLst>
          </p:cNvPr>
          <p:cNvSpPr txBox="1"/>
          <p:nvPr/>
        </p:nvSpPr>
        <p:spPr>
          <a:xfrm>
            <a:off x="676888" y="4341213"/>
            <a:ext cx="24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A08A8B-2C47-4E50-84FA-28C6FDCD308B}"/>
              </a:ext>
            </a:extLst>
          </p:cNvPr>
          <p:cNvSpPr txBox="1"/>
          <p:nvPr/>
        </p:nvSpPr>
        <p:spPr>
          <a:xfrm>
            <a:off x="6417288" y="3583709"/>
            <a:ext cx="24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A42C9E-6D2E-43AB-9C4F-6693ABDEA10B}"/>
              </a:ext>
            </a:extLst>
          </p:cNvPr>
          <p:cNvSpPr txBox="1"/>
          <p:nvPr/>
        </p:nvSpPr>
        <p:spPr>
          <a:xfrm>
            <a:off x="2504254" y="5763613"/>
            <a:ext cx="24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5160D3-4098-4204-9AF5-BE85C112A528}"/>
              </a:ext>
            </a:extLst>
          </p:cNvPr>
          <p:cNvSpPr txBox="1"/>
          <p:nvPr/>
        </p:nvSpPr>
        <p:spPr>
          <a:xfrm>
            <a:off x="10204198" y="3583709"/>
            <a:ext cx="24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4B6547-0901-4BF3-98DF-BB972DCB4701}"/>
              </a:ext>
            </a:extLst>
          </p:cNvPr>
          <p:cNvSpPr txBox="1"/>
          <p:nvPr/>
        </p:nvSpPr>
        <p:spPr>
          <a:xfrm>
            <a:off x="6417288" y="4946133"/>
            <a:ext cx="24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2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11B3A-E85A-41B5-AD30-90E7A26D4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6844" y="463550"/>
            <a:ext cx="6167006" cy="269875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. </a:t>
            </a:r>
            <a:r>
              <a:rPr lang="hr-HR" dirty="0" err="1"/>
              <a:t>Write</a:t>
            </a:r>
            <a:r>
              <a:rPr lang="hr-HR" dirty="0"/>
              <a:t> T for </a:t>
            </a:r>
            <a:r>
              <a:rPr lang="hr-HR" dirty="0" err="1"/>
              <a:t>true</a:t>
            </a:r>
            <a:r>
              <a:rPr lang="hr-HR" dirty="0"/>
              <a:t>, F for </a:t>
            </a:r>
            <a:r>
              <a:rPr lang="hr-HR" dirty="0" err="1"/>
              <a:t>false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NG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not</a:t>
            </a:r>
            <a:r>
              <a:rPr lang="hr-HR" dirty="0"/>
              <a:t> </a:t>
            </a:r>
            <a:r>
              <a:rPr lang="hr-HR" dirty="0" err="1"/>
              <a:t>given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Ponovno pročitaj tekst i napiši T ako je tvrdnja točna, F ako je netočna, a NG ako informacija nije ponuđena u tekstu.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2BAAAF-40E9-4742-8147-8D93C52A3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4C7FC3-84FD-459E-A5B5-15B2F0A99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163" y="3305175"/>
            <a:ext cx="9485538" cy="28575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DA2A55-8728-402D-9530-31EA25BF33C0}"/>
              </a:ext>
            </a:extLst>
          </p:cNvPr>
          <p:cNvSpPr txBox="1"/>
          <p:nvPr/>
        </p:nvSpPr>
        <p:spPr>
          <a:xfrm>
            <a:off x="10262586" y="3657600"/>
            <a:ext cx="6835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F</a:t>
            </a:r>
          </a:p>
          <a:p>
            <a:r>
              <a:rPr lang="hr-HR" i="1" dirty="0">
                <a:solidFill>
                  <a:srgbClr val="FF0000"/>
                </a:solidFill>
              </a:rPr>
              <a:t>T</a:t>
            </a:r>
          </a:p>
          <a:p>
            <a:r>
              <a:rPr lang="hr-HR" i="1" dirty="0">
                <a:solidFill>
                  <a:srgbClr val="FF0000"/>
                </a:solidFill>
              </a:rPr>
              <a:t>T</a:t>
            </a:r>
          </a:p>
          <a:p>
            <a:r>
              <a:rPr lang="hr-HR" i="1" dirty="0">
                <a:solidFill>
                  <a:srgbClr val="FF0000"/>
                </a:solidFill>
              </a:rPr>
              <a:t>F</a:t>
            </a:r>
          </a:p>
          <a:p>
            <a:r>
              <a:rPr lang="hr-HR" i="1" dirty="0">
                <a:solidFill>
                  <a:srgbClr val="FF0000"/>
                </a:solidFill>
              </a:rPr>
              <a:t>NG</a:t>
            </a:r>
          </a:p>
          <a:p>
            <a:r>
              <a:rPr lang="hr-HR" i="1" dirty="0">
                <a:solidFill>
                  <a:srgbClr val="FF0000"/>
                </a:solidFill>
              </a:rPr>
              <a:t>T</a:t>
            </a:r>
          </a:p>
          <a:p>
            <a:r>
              <a:rPr lang="hr-HR" i="1" dirty="0">
                <a:solidFill>
                  <a:srgbClr val="FF0000"/>
                </a:solidFill>
              </a:rPr>
              <a:t>NG</a:t>
            </a:r>
          </a:p>
          <a:p>
            <a:r>
              <a:rPr lang="hr-HR" i="1" dirty="0">
                <a:solidFill>
                  <a:srgbClr val="FF0000"/>
                </a:solidFill>
              </a:rPr>
              <a:t>F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7F295-FD87-4268-804E-011FBD944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4343" y="238742"/>
            <a:ext cx="5407335" cy="1501281"/>
          </a:xfrm>
        </p:spPr>
        <p:txBody>
          <a:bodyPr/>
          <a:lstStyle/>
          <a:p>
            <a:r>
              <a:rPr lang="en-US"/>
              <a:t>Napiši naslov u bilježnicu – F</a:t>
            </a:r>
            <a:r>
              <a:rPr lang="hr-HR"/>
              <a:t>uture simple passive</a:t>
            </a:r>
            <a:r>
              <a:rPr lang="en-US"/>
              <a:t> – i prepiši tekst u rubrici Language spot u bilježnicu.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167C3E-965C-41FA-B00D-CF8A5E4E2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99EB6B-B53B-4592-8570-14E62975B1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776" y="2407116"/>
            <a:ext cx="4446796" cy="340850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0989075-2821-49D4-B36D-AE87EA82E5C6}"/>
              </a:ext>
            </a:extLst>
          </p:cNvPr>
          <p:cNvSpPr/>
          <p:nvPr/>
        </p:nvSpPr>
        <p:spPr>
          <a:xfrm>
            <a:off x="3396268" y="4111371"/>
            <a:ext cx="2015231" cy="19442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7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02BEE-97DF-4F73-8465-991B55753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2641" y="444500"/>
            <a:ext cx="4911415" cy="5796502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Odgovori na pitanja: 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Što misliš, koji će se događaji opisani u tekstu vjerojatno dogoditi, a koji ne?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Koje su prednosti i mane umjetne inteligencije?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 Jesi li ikada koristio/la automat za samo-plaćanje i gdje?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Hoće li roboti biti bolji nogometni suci nego ljudi?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 Ako putovanje u svemir postane komercijalno, koji ćeš planet posjetiti prvi?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 Hoće li vozila s auto-pilotom biti sigurnija? Hoće li biti manje automobilskih nesreća?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 Što će još postati digitalno, osim trgovina i novina?</a:t>
            </a:r>
          </a:p>
          <a:p>
            <a:pPr marL="514350" indent="-514350">
              <a:buAutoNum type="arabicPlain" startAt="5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3D83AE-E2F0-4E88-9260-57CE837DA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57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A41DF5-26B4-46E0-BBE8-7725EC082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36" y="2954742"/>
            <a:ext cx="6249992" cy="32862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55847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68437-2063-4AE6-94DF-27AB1633D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5074" y="414075"/>
            <a:ext cx="5566301" cy="2808519"/>
          </a:xfrm>
        </p:spPr>
        <p:txBody>
          <a:bodyPr>
            <a:normAutofit fontScale="850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5: Search </a:t>
            </a:r>
            <a:r>
              <a:rPr lang="hr-HR" dirty="0" err="1"/>
              <a:t>the</a:t>
            </a:r>
            <a:r>
              <a:rPr lang="hr-HR" dirty="0"/>
              <a:t> Internet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information</a:t>
            </a:r>
            <a:r>
              <a:rPr lang="hr-HR" dirty="0"/>
              <a:t> </a:t>
            </a:r>
            <a:r>
              <a:rPr lang="hr-HR" dirty="0" err="1"/>
              <a:t>below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Pretraži Internet i pronađi:</a:t>
            </a:r>
          </a:p>
          <a:p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pet poslova koji su nekada postojali, a više ne postoje</a:t>
            </a:r>
          </a:p>
          <a:p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pet poslova koje umjetna inteligencija nikada neće zamijeniti</a:t>
            </a:r>
          </a:p>
          <a:p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pet poslova koji još uvijek ne postoje, ali u budućnosti će postojati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65D41A-237E-4AF8-82AF-D612A8E2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7BF433-1534-40B5-88E6-F16ED12EC4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811" y="3339812"/>
            <a:ext cx="6493156" cy="262598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52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C564A-1888-4B88-8596-8C47BFA24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4152" y="502113"/>
            <a:ext cx="9324472" cy="1140257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94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odd</a:t>
            </a:r>
            <a:r>
              <a:rPr lang="hr-HR" dirty="0"/>
              <a:t>-one-</a:t>
            </a:r>
            <a:r>
              <a:rPr lang="hr-HR" dirty="0" err="1"/>
              <a:t>out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Izbaci uljeza. 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FD83E6-22E3-4CDD-BC27-68D7D6F27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152" y="2082800"/>
            <a:ext cx="9324472" cy="42037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080E0FA-D12D-4F28-AB44-DC7E4340E71B}"/>
              </a:ext>
            </a:extLst>
          </p:cNvPr>
          <p:cNvCxnSpPr>
            <a:cxnSpLocks/>
          </p:cNvCxnSpPr>
          <p:nvPr/>
        </p:nvCxnSpPr>
        <p:spPr>
          <a:xfrm flipV="1">
            <a:off x="6106357" y="5844218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FD9470-B537-4640-88DB-5EF72884151B}"/>
              </a:ext>
            </a:extLst>
          </p:cNvPr>
          <p:cNvCxnSpPr>
            <a:cxnSpLocks/>
          </p:cNvCxnSpPr>
          <p:nvPr/>
        </p:nvCxnSpPr>
        <p:spPr>
          <a:xfrm flipV="1">
            <a:off x="2735802" y="5443491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9549F31-A3A8-419B-863B-9A7AB653DDD3}"/>
              </a:ext>
            </a:extLst>
          </p:cNvPr>
          <p:cNvCxnSpPr>
            <a:cxnSpLocks/>
          </p:cNvCxnSpPr>
          <p:nvPr/>
        </p:nvCxnSpPr>
        <p:spPr>
          <a:xfrm flipV="1">
            <a:off x="7927759" y="5006019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F42375-F9B6-42DD-B4E9-011A882777E4}"/>
              </a:ext>
            </a:extLst>
          </p:cNvPr>
          <p:cNvCxnSpPr>
            <a:cxnSpLocks/>
          </p:cNvCxnSpPr>
          <p:nvPr/>
        </p:nvCxnSpPr>
        <p:spPr>
          <a:xfrm flipV="1">
            <a:off x="6096000" y="4620827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73A25AA-8B1F-49B5-AA04-E04AFDEA0D44}"/>
              </a:ext>
            </a:extLst>
          </p:cNvPr>
          <p:cNvCxnSpPr>
            <a:cxnSpLocks/>
          </p:cNvCxnSpPr>
          <p:nvPr/>
        </p:nvCxnSpPr>
        <p:spPr>
          <a:xfrm flipV="1">
            <a:off x="4426998" y="4245005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C440E75-7F23-43D8-9CE0-6E26474F99D7}"/>
              </a:ext>
            </a:extLst>
          </p:cNvPr>
          <p:cNvCxnSpPr>
            <a:cxnSpLocks/>
          </p:cNvCxnSpPr>
          <p:nvPr/>
        </p:nvCxnSpPr>
        <p:spPr>
          <a:xfrm flipV="1">
            <a:off x="6106357" y="3842551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18BBEF-A358-4117-9F1D-7D8877BD3EAB}"/>
              </a:ext>
            </a:extLst>
          </p:cNvPr>
          <p:cNvCxnSpPr>
            <a:cxnSpLocks/>
          </p:cNvCxnSpPr>
          <p:nvPr/>
        </p:nvCxnSpPr>
        <p:spPr>
          <a:xfrm flipV="1">
            <a:off x="7927759" y="3429000"/>
            <a:ext cx="798990" cy="23081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11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6A439-788B-45FA-B89C-19BFCDB17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2328" y="601360"/>
            <a:ext cx="9183117" cy="162242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Unscramble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Dovrši rečenice ponuđenim riječima.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C2B870-B3D4-40BE-9A64-93DC33DDF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181" y="1835231"/>
            <a:ext cx="8996619" cy="442140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DB8018-D026-4E99-9570-CD223B3DC69C}"/>
              </a:ext>
            </a:extLst>
          </p:cNvPr>
          <p:cNvSpPr txBox="1"/>
          <p:nvPr/>
        </p:nvSpPr>
        <p:spPr>
          <a:xfrm>
            <a:off x="9026604" y="2663301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raise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878011-6113-4240-9813-7319E868B034}"/>
              </a:ext>
            </a:extLst>
          </p:cNvPr>
          <p:cNvSpPr txBox="1"/>
          <p:nvPr/>
        </p:nvSpPr>
        <p:spPr>
          <a:xfrm>
            <a:off x="7971641" y="4859704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obsolete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9E5C58-5E99-49A3-9B65-FCFC63142996}"/>
              </a:ext>
            </a:extLst>
          </p:cNvPr>
          <p:cNvSpPr txBox="1"/>
          <p:nvPr/>
        </p:nvSpPr>
        <p:spPr>
          <a:xfrm>
            <a:off x="8220722" y="4234238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vent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44EF7-CE1E-4E87-B1A7-4E6203B1FD20}"/>
              </a:ext>
            </a:extLst>
          </p:cNvPr>
          <p:cNvSpPr txBox="1"/>
          <p:nvPr/>
        </p:nvSpPr>
        <p:spPr>
          <a:xfrm>
            <a:off x="8097408" y="3585597"/>
            <a:ext cx="1357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commercial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FF32D3-AA70-4EAA-A4A7-6594FF9A952A}"/>
              </a:ext>
            </a:extLst>
          </p:cNvPr>
          <p:cNvSpPr txBox="1"/>
          <p:nvPr/>
        </p:nvSpPr>
        <p:spPr>
          <a:xfrm>
            <a:off x="3412957" y="3272990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collection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542A16-45AD-4EE9-8DC5-649402346EA6}"/>
              </a:ext>
            </a:extLst>
          </p:cNvPr>
          <p:cNvSpPr txBox="1"/>
          <p:nvPr/>
        </p:nvSpPr>
        <p:spPr>
          <a:xfrm>
            <a:off x="5073195" y="5209713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delivery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0C66B7-E03B-4275-9D32-E5616CE5C073}"/>
              </a:ext>
            </a:extLst>
          </p:cNvPr>
          <p:cNvSpPr txBox="1"/>
          <p:nvPr/>
        </p:nvSpPr>
        <p:spPr>
          <a:xfrm>
            <a:off x="3655613" y="5513033"/>
            <a:ext cx="1431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self-checkout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63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618</Words>
  <Application>Microsoft Office PowerPoint</Application>
  <PresentationFormat>Widescreen</PresentationFormat>
  <Paragraphs>60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5: Lesson 4:  Hello, Mr Robot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237</cp:revision>
  <dcterms:created xsi:type="dcterms:W3CDTF">2021-09-01T06:25:32Z</dcterms:created>
  <dcterms:modified xsi:type="dcterms:W3CDTF">2022-02-27T13:03:37Z</dcterms:modified>
</cp:coreProperties>
</file>